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342" r:id="rId5"/>
    <p:sldId id="352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2" r:id="rId15"/>
    <p:sldId id="360" r:id="rId16"/>
    <p:sldId id="361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6" r:id="rId30"/>
    <p:sldId id="3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94" d="100"/>
          <a:sy n="94" d="100"/>
        </p:scale>
        <p:origin x="199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55185" y="0"/>
          <a:ext cx="5264573" cy="526457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55319" y="500134"/>
          <a:ext cx="2053183" cy="20531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55547" y="600362"/>
        <a:ext cx="1852727" cy="1852727"/>
      </dsp:txXfrm>
    </dsp:sp>
    <dsp:sp modelId="{760DCAFA-EB3F-4A59-A1A5-9D27CF302B98}">
      <dsp:nvSpPr>
        <dsp:cNvPr id="0" name=""/>
        <dsp:cNvSpPr/>
      </dsp:nvSpPr>
      <dsp:spPr>
        <a:xfrm>
          <a:off x="2966440" y="500134"/>
          <a:ext cx="2053183" cy="20531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66668" y="600362"/>
        <a:ext cx="1852727" cy="1852727"/>
      </dsp:txXfrm>
    </dsp:sp>
    <dsp:sp modelId="{2A9D4B75-3717-408A-9116-B70B1F42C7CD}">
      <dsp:nvSpPr>
        <dsp:cNvPr id="0" name=""/>
        <dsp:cNvSpPr/>
      </dsp:nvSpPr>
      <dsp:spPr>
        <a:xfrm>
          <a:off x="755319" y="2711255"/>
          <a:ext cx="2053183" cy="20531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55547" y="2811483"/>
        <a:ext cx="1852727" cy="1852727"/>
      </dsp:txXfrm>
    </dsp:sp>
    <dsp:sp modelId="{A5695C12-2A3C-4685-84FA-F65731956B45}">
      <dsp:nvSpPr>
        <dsp:cNvPr id="0" name=""/>
        <dsp:cNvSpPr/>
      </dsp:nvSpPr>
      <dsp:spPr>
        <a:xfrm>
          <a:off x="2966440" y="2711255"/>
          <a:ext cx="2053183" cy="205318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66668" y="2811483"/>
        <a:ext cx="1852727" cy="1852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4535423"/>
          </a:xfrm>
        </p:spPr>
        <p:txBody>
          <a:bodyPr/>
          <a:lstStyle/>
          <a:p>
            <a:r>
              <a:rPr lang="en-US" sz="2000" dirty="0">
                <a:sym typeface="Wingdings" panose="05000000000000000000" pitchFamily="2" charset="2"/>
              </a:rPr>
              <a:t></a:t>
            </a:r>
            <a:r>
              <a:rPr lang="en-US" sz="2000" dirty="0"/>
              <a:t>: any kind of data sharing at all</a:t>
            </a:r>
          </a:p>
          <a:p>
            <a:r>
              <a:rPr lang="en-US" sz="2000" dirty="0">
                <a:sym typeface="Wingdings" panose="05000000000000000000" pitchFamily="2" charset="2"/>
              </a:rPr>
              <a:t>  </a:t>
            </a:r>
            <a:r>
              <a:rPr lang="en-US" sz="2000" dirty="0"/>
              <a:t>: sharing data in a machine-readable format</a:t>
            </a:r>
          </a:p>
          <a:p>
            <a:r>
              <a:rPr lang="en-US" sz="2000" dirty="0">
                <a:sym typeface="Wingdings" panose="05000000000000000000" pitchFamily="2" charset="2"/>
              </a:rPr>
              <a:t>   </a:t>
            </a:r>
            <a:r>
              <a:rPr lang="en-US" sz="2000" dirty="0"/>
              <a:t>: sharing data on the Web using a nonproprietary format</a:t>
            </a:r>
          </a:p>
          <a:p>
            <a:r>
              <a:rPr lang="en-US" sz="2000" dirty="0">
                <a:sym typeface="Wingdings" panose="05000000000000000000" pitchFamily="2" charset="2"/>
              </a:rPr>
              <a:t>    </a:t>
            </a:r>
            <a:r>
              <a:rPr lang="en-US" sz="2000" dirty="0"/>
              <a:t>: putting data in a linked data format, in which concepts were identified by URLs so that we could more easily cross-reference them with other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7310"/>
              </p:ext>
            </p:extLst>
          </p:nvPr>
        </p:nvGraphicFramePr>
        <p:xfrm>
          <a:off x="251968" y="873760"/>
          <a:ext cx="5774944" cy="5264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21901</TotalTime>
  <Words>1005</Words>
  <Application>Microsoft Office PowerPoint</Application>
  <PresentationFormat>Widescreen</PresentationFormat>
  <Paragraphs>138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53</cp:revision>
  <dcterms:created xsi:type="dcterms:W3CDTF">2023-12-11T01:29:04Z</dcterms:created>
  <dcterms:modified xsi:type="dcterms:W3CDTF">2024-09-19T05:03:15Z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